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1" r:id="rId10"/>
    <p:sldId id="452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57" r:id="rId27"/>
    <p:sldId id="440" r:id="rId28"/>
    <p:sldId id="330" r:id="rId29"/>
    <p:sldId id="390" r:id="rId30"/>
    <p:sldId id="331" r:id="rId31"/>
    <p:sldId id="395" r:id="rId32"/>
    <p:sldId id="396" r:id="rId33"/>
    <p:sldId id="404" r:id="rId34"/>
    <p:sldId id="332" r:id="rId35"/>
    <p:sldId id="333" r:id="rId36"/>
    <p:sldId id="441" r:id="rId37"/>
    <p:sldId id="391" r:id="rId38"/>
    <p:sldId id="392" r:id="rId39"/>
    <p:sldId id="393" r:id="rId40"/>
    <p:sldId id="459" r:id="rId41"/>
    <p:sldId id="460" r:id="rId42"/>
    <p:sldId id="458" r:id="rId43"/>
    <p:sldId id="394" r:id="rId44"/>
    <p:sldId id="442" r:id="rId45"/>
    <p:sldId id="461" r:id="rId46"/>
    <p:sldId id="382" r:id="rId47"/>
    <p:sldId id="399" r:id="rId48"/>
    <p:sldId id="398" r:id="rId49"/>
    <p:sldId id="444" r:id="rId50"/>
    <p:sldId id="383" r:id="rId51"/>
    <p:sldId id="386" r:id="rId52"/>
    <p:sldId id="462" r:id="rId53"/>
    <p:sldId id="445" r:id="rId54"/>
    <p:sldId id="387" r:id="rId55"/>
    <p:sldId id="453" r:id="rId56"/>
    <p:sldId id="397" r:id="rId57"/>
    <p:sldId id="463" r:id="rId58"/>
    <p:sldId id="446" r:id="rId59"/>
    <p:sldId id="447" r:id="rId60"/>
    <p:sldId id="448" r:id="rId61"/>
    <p:sldId id="454" r:id="rId62"/>
    <p:sldId id="455" r:id="rId63"/>
    <p:sldId id="4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9780262048972/foundations-of-computer-vision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deep-learning-for-vision-system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</a:t>
            </a:r>
            <a:r>
              <a:rPr lang="en-US"/>
              <a:t>changing algorithms </a:t>
            </a:r>
            <a:r>
              <a:rPr lang="en-US" dirty="0"/>
              <a:t>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Suggest using Google </a:t>
            </a:r>
            <a:r>
              <a:rPr lang="en-US" dirty="0" err="1"/>
              <a:t>Colab</a:t>
            </a:r>
            <a:r>
              <a:rPr lang="en-US" dirty="0"/>
              <a:t> Pro (or Pro+) 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algorithms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3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Deep Learning for Vision Systems,  Mohamed </a:t>
            </a:r>
            <a:r>
              <a:rPr lang="en-US" dirty="0" err="1">
                <a:hlinkClick r:id="rId4"/>
              </a:rPr>
              <a:t>Elgendy</a:t>
            </a:r>
            <a:r>
              <a:rPr lang="en-US" dirty="0">
                <a:hlinkClick r:id="rId4"/>
              </a:rPr>
              <a:t>, Manning, 2020</a:t>
            </a:r>
            <a:endParaRPr lang="en-US" dirty="0"/>
          </a:p>
          <a:p>
            <a:pPr lvl="1"/>
            <a:r>
              <a:rPr lang="en-US" dirty="0"/>
              <a:t>Available under the Library Reserves tab in Canvas  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msaleh83 at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gmail</a:t>
            </a:r>
            <a:r>
              <a:rPr lang="en-US" dirty="0">
                <a:solidFill>
                  <a:srgbClr val="1F1F1F"/>
                </a:solidFill>
                <a:highlight>
                  <a:srgbClr val="FFFF00"/>
                </a:highlight>
                <a:latin typeface="Google Sans Text"/>
              </a:rPr>
              <a:t> dot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com  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 opens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volumn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);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sampling </a:t>
                </a:r>
                <a:r>
                  <a:rPr lang="en-GB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msut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account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spatial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singnal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require invariable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</a:t>
            </a: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lighting adjustment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Gamma adjustment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bilinear interpolation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features required for the task are not clear and well-defined in the image,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016148" y="2941861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59" y="1957892"/>
            <a:ext cx="5156247" cy="48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Histogram equalization 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a straight line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operates on the entire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2913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Moustafa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Saleh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rincipal data scientist at Oracle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Received PhD in computer science from University of Texas at San Antonio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Worked previously at Microsoft’s Advanced Threats Protection team developing ML solutions for malware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Research mainly focused on applying machine learning solutions to cyber-security challenges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10199</TotalTime>
  <Words>3358</Words>
  <Application>Microsoft Office PowerPoint</Application>
  <PresentationFormat>Widescreen</PresentationFormat>
  <Paragraphs>618</Paragraphs>
  <Slides>63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Google Sans Text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Moustafa Saleh </vt:lpstr>
      <vt:lpstr>Teaching Assistant: Tatyana Boland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Contrast Improvement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249</cp:revision>
  <dcterms:created xsi:type="dcterms:W3CDTF">2021-08-27T17:28:01Z</dcterms:created>
  <dcterms:modified xsi:type="dcterms:W3CDTF">2025-01-08T04:25:19Z</dcterms:modified>
</cp:coreProperties>
</file>